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D41F-0A7F-5CF1-0932-B62DBC7EA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F580A-5FDB-B857-8428-99FACA570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D24E-442C-E7F4-B2F8-3B8D049A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B0C63-48FA-FB12-6DB1-052EA7B3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C732-C8F3-3EA2-8785-2705CBB8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4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E9D1-4DDD-9F8F-A679-DFE2EE68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D7B1F-2C43-0F01-0C9F-D31E7B367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1B4D2-BDE6-F83B-4F06-3A486F96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9E6B1-7FE3-6DAD-D75A-E612E1834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0A650-5ED8-B9BD-8E5E-94597A93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3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3861E7-3FA1-A895-BDD1-1F7727B6D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F2CE8-7360-E1BA-6583-B46C1E79A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ACB7F-4271-D887-0834-AC1A3ED37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8CF44-B54A-DDE8-2A9C-E7BD5264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04291-A137-4F8D-DCD7-CAD3BAA9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4338-925A-F9D0-4B92-3C9E797A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CE0A8-2F5B-1B8B-68AF-0092E9F43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34899-385A-A26B-2629-EA23B1737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FB42F-AED6-464E-B5FA-DFECD48D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03084-68A7-78FB-1C2F-C7B61ECC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6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7C9F-028E-907B-9556-4AC1F288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652D6-A629-1BEE-9F0B-644ACCE70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6619D-BF01-4B07-C002-D4F335BF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3EDB9-35B3-63D6-182B-A0EED3000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99607-D658-FB62-C354-3042A100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5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F0EE-6947-88FF-75D8-0DC6566F8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F1864-D659-DF54-991D-847AA953B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5EA3A-5CBE-B9D5-6E8E-2459DF715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5F919-D425-819E-63FD-C5702014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02450-6CAB-F01C-834C-457450E21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814F4-E544-0AD3-DF54-E6BB85A5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BEE75-F2BB-AA73-578D-F0B62FB35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9538D-F42F-FA8A-D0F1-F0FC2A5D0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40AA3-9B5C-BF51-09B6-E1B7A766C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7F6F0-DC1D-42E9-BD9F-2B2A8A072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E2909-F57B-61F1-93E2-ABA9A2CED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B4F6C-223B-9FB0-0590-43FFF723E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1EFAAB-1DB1-0882-37AA-CF145C1A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2318D-563A-BAD0-222F-6A63FD8B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6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9AD3-76C3-37D3-6519-D7A9BF59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FB097-2AEF-B9D2-87EB-A343F049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9F5A-777D-D700-1F4C-CBE487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8866E-5C9E-4F13-C248-13DB8F62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0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321A53-C959-D4E7-6DC7-B6800C4F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7AFCA-B12C-5747-0B52-4D6334DAA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048E8-1019-7FD0-8678-7B32F67D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93421-87FE-4CFF-3455-546B6802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19AB2-4D16-70E3-43DA-26CDEF316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3EEB7-D814-BA20-9F50-F78FD69BA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66C24-EBAC-6C3F-0480-9BAB3BCA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A175-9996-2FC5-20BA-938E0DBA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1FB0-4FCB-44AC-8C4D-128ED608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6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D1C3-AA2B-67D1-893B-9D772FF2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6B9AEF-BD3A-5FF8-EFA4-43FC21D74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2AA5D-F48F-FCBD-B1E5-6BEFC62E2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FFD94-8E81-7B0D-84D4-5A070BDD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F7360-2685-025B-7210-4CB941A7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95723-0716-1EEA-79CA-8F3737A1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8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1475A-8BCA-4025-FAF8-491DB9BA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2C070-B670-EAD7-CAFB-5C133B793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DAC25-4320-C605-9F90-9274A4356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810A3-6F10-46EA-A5EC-06C6D77208F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8EDA9-5AAB-1020-1542-B7096E718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C64EF-AA86-506C-3F93-636057E67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9E7E0-D6B8-4458-9804-8C380A7B3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5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E5A5-93FF-5A8F-50FF-39FE7E26A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976F8-7B8D-C837-A579-51BC4B347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itial Review Supervisor Completed">
            <a:hlinkClick r:id="" action="ppaction://media"/>
            <a:extLst>
              <a:ext uri="{FF2B5EF4-FFF2-40B4-BE49-F238E27FC236}">
                <a16:creationId xmlns:a16="http://schemas.microsoft.com/office/drawing/2014/main" id="{7C25B9C8-003D-C805-D069-C4EA14AB3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2024-12-16T15:57:18Z</dcterms:created>
  <dcterms:modified xsi:type="dcterms:W3CDTF">2024-12-16T15:58:20Z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2024-12-16T15:58:19Z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c65922d5-fd1b-4739-8881-736675c35319</vt:lpwstr>
  </property>
  <property fmtid="{D5CDD505-2E9C-101B-9397-08002B2CF9AE}" pid="8" name="MSIP_Label_ea60d57e-af5b-4752-ac57-3e4f28ca11dc_ContentBits">
    <vt:lpwstr>0</vt:lpwstr>
  </property>
</Properties>
</file>